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3508E-5F96-42F0-9E66-B8AC58C5FD2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8AB74-E113-4AD5-B4AE-375E61C4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7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22075-FAB9-495E-A061-504B43265A0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22075-FAB9-495E-A061-504B43265A0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CC1E-FC48-46BB-90DC-7E9E5B9CDDA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385B-1B00-42BE-8D56-B18837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CC1E-FC48-46BB-90DC-7E9E5B9CDDA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385B-1B00-42BE-8D56-B18837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2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CC1E-FC48-46BB-90DC-7E9E5B9CDDA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385B-1B00-42BE-8D56-B18837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CC1E-FC48-46BB-90DC-7E9E5B9CDDA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385B-1B00-42BE-8D56-B18837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CC1E-FC48-46BB-90DC-7E9E5B9CDDA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385B-1B00-42BE-8D56-B18837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0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CC1E-FC48-46BB-90DC-7E9E5B9CDDA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385B-1B00-42BE-8D56-B18837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4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CC1E-FC48-46BB-90DC-7E9E5B9CDDA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385B-1B00-42BE-8D56-B18837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8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CC1E-FC48-46BB-90DC-7E9E5B9CDDA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385B-1B00-42BE-8D56-B18837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5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CC1E-FC48-46BB-90DC-7E9E5B9CDDA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385B-1B00-42BE-8D56-B18837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8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CC1E-FC48-46BB-90DC-7E9E5B9CDDA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385B-1B00-42BE-8D56-B18837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3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CC1E-FC48-46BB-90DC-7E9E5B9CDDA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385B-1B00-42BE-8D56-B18837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2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5CC1E-FC48-46BB-90DC-7E9E5B9CDDAF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2385B-1B00-42BE-8D56-B18837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8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outube.com/watch?v=9xwq3oPIG88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cnn.com/2014/06/12/opinion/navarrette-immigrant-children/index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youtube.com/watch?v=KWJxUbexVAk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youtube.com/watch?v=QSgqmq6fY7o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XHjKBjM1ngw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GfC0eRAFG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ZUTJM435h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lmIGeAaxfK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HBCAgSCGM0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USA/Mexico Border Wall</a:t>
            </a:r>
            <a:b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Good, Bad, or Ugly?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ages.topix.com/gallery/up-NKS6UV82VQBD7H2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1828800"/>
            <a:ext cx="557212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7899" y="577283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Hiram College</a:t>
            </a:r>
            <a:br>
              <a:rPr lang="en-US" b="1" dirty="0" smtClean="0"/>
            </a:br>
            <a:r>
              <a:rPr lang="en-US" b="1" dirty="0" smtClean="0"/>
              <a:t>Carol Donley &amp; Roger Cram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07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rassrootsleadership.org/sites/default/files/uploads/22-Hutto-kid-le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2" y="228600"/>
            <a:ext cx="8815866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3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fsc.org/sites/afsc.civicactions.net/files/imagecache/videothumb/images/046_border_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267200" cy="315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s1.mm.bing.net/th?id=HN.608035221746745675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5715000" cy="24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texasprisonbidness.org/files/images/HPIM0210.img_assist_custom-175x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4218339" cy="315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8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320ze5h7gg57a.cloudfront.net/files/images/immigrants/kadijah_drawing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599"/>
            <a:ext cx="7391400" cy="571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320ze5h7gg57a.cloudfront.net/files/images/immigrants/hutto_bahja_drawing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5486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" y="17322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T. Don </a:t>
            </a:r>
            <a:r>
              <a:rPr lang="en-US" sz="3600" b="1" dirty="0" err="1"/>
              <a:t>Hutto</a:t>
            </a:r>
            <a:r>
              <a:rPr lang="en-US" sz="3600" b="1" dirty="0"/>
              <a:t> Residential Center in Williamson County, </a:t>
            </a:r>
            <a:r>
              <a:rPr lang="en-US" sz="3600" b="1" dirty="0" smtClean="0"/>
              <a:t>Texas</a:t>
            </a:r>
            <a:endParaRPr lang="en-US" sz="3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93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67741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2"/>
              </a:rPr>
              <a:t>http://</a:t>
            </a:r>
            <a:r>
              <a:rPr lang="en-US" sz="2800" b="1" dirty="0" smtClean="0">
                <a:hlinkClick r:id="rId2"/>
              </a:rPr>
              <a:t>www.youtube.com/watch?v=9xwq3oPIG88</a:t>
            </a:r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2050" name="Picture 2" descr="http://www.rawstory.com/rs/wp-content/uploads/2014/02/woman-arrested-on-street-615x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239000" cy="40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8153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Police Arrest for Speeding 5 MPH over limit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5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357" y="15240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Border detention of children shames America</a:t>
            </a:r>
          </a:p>
          <a:p>
            <a:r>
              <a:rPr lang="en-US" sz="1100" dirty="0"/>
              <a:t>By </a:t>
            </a:r>
            <a:r>
              <a:rPr lang="en-US" sz="1100" b="1" dirty="0"/>
              <a:t>Ruben </a:t>
            </a:r>
            <a:r>
              <a:rPr lang="en-US" sz="1100" b="1" dirty="0" err="1"/>
              <a:t>Navarrette</a:t>
            </a:r>
            <a:r>
              <a:rPr lang="en-US" sz="2400" b="1" dirty="0"/>
              <a:t>, </a:t>
            </a:r>
            <a:r>
              <a:rPr lang="en-US" sz="1200" dirty="0"/>
              <a:t>CNN Contributor</a:t>
            </a:r>
          </a:p>
          <a:p>
            <a:r>
              <a:rPr lang="en-US" sz="1200" dirty="0"/>
              <a:t>updated 2:48 PM EDT, Thu June 12, 2014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356" y="5562600"/>
            <a:ext cx="7924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2"/>
              </a:rPr>
              <a:t>http://</a:t>
            </a:r>
            <a:r>
              <a:rPr lang="en-US" sz="2800" b="1" dirty="0" smtClean="0">
                <a:hlinkClick r:id="rId2"/>
              </a:rPr>
              <a:t>www.cnn.com/2014/06/12/opinion/navarrette-immigrant-children/index.html</a:t>
            </a:r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4" name="Picture 4" descr="detention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4556"/>
          <a:stretch/>
        </p:blipFill>
        <p:spPr bwMode="auto">
          <a:xfrm>
            <a:off x="4343400" y="2005819"/>
            <a:ext cx="3767001" cy="35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71500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2"/>
              </a:rPr>
              <a:t>http://</a:t>
            </a:r>
            <a:r>
              <a:rPr lang="en-US" sz="2800" b="1" dirty="0" smtClean="0">
                <a:hlinkClick r:id="rId2"/>
              </a:rPr>
              <a:t>www.youtube.com/watch?v=KWJxUbexVAk</a:t>
            </a:r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524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United States Government is the Largest Employer of Undocumented (and Sometimes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ocumented) Immigrants in the Country!!!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graphics8.nytimes.com/images/2013/05/07/us/jp-WORKERS-1/jp-WORKERS-1-superJum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71436"/>
            <a:ext cx="5619750" cy="37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“Little Dog”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Vigilante at Patriot Point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5746652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www.youtube.com/watch?v=QSgqmq6fY7o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6082" name="Picture 2" descr="http://ts2.mm.bing.net/th?&amp;id=HN.608054446016431851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876800" cy="334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0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dn.theatlantic.com/static/infocus/border050613/s_b23_RTR1ON6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1" y="762000"/>
            <a:ext cx="8896007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6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br2010.files.wordpress.com/2011/02/bordefield-state-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42962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3534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in Detention in the United States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www.championsofchange.org.au/wp-content/themes/Yen/timthumb.php?src=http://www.championsofchange.org.au/wp-content/uploads/2011/01/Girl-behind-fence.jpg&amp;w=580&amp;z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5245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triciafields.com/wp-content/uploads/2011/11/border-patrol-volleyball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685800"/>
            <a:ext cx="854283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4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filipspagnoli.files.wordpress.com/2011/11/aerial-phot-of-border-at-imperial-beach-ca.jpg?w=6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914400"/>
            <a:ext cx="803348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hinkorthwim.com/wp-content/uploads/2007/02/border-volley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86983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cdn.theatlantic.com/static/infocus/border050613/b20_97788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57358" cy="55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d2iweeeny6suwz.cloudfront.net/thumbnails-PRODUCTION/d1/62/d1624bae3568bd5b015b8b49d3ac86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152400"/>
            <a:ext cx="870234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http://i.huffpost.com/gen/1046805/thumbs/r-US-BORDER-TESTS-ILLEGAL-IMMIGRANTS-large570.jpg?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4" y="3048000"/>
            <a:ext cx="7593038" cy="317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6324599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www.youtube.com/watch?v=XHjKBjM1ngw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Glenn </a:t>
            </a:r>
            <a:r>
              <a:rPr lang="en-US" dirty="0" err="1" smtClean="0"/>
              <a:t>Weyant</a:t>
            </a:r>
            <a:r>
              <a:rPr lang="en-US" dirty="0" smtClean="0"/>
              <a:t> plays the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267200"/>
          </a:xfrm>
        </p:spPr>
        <p:txBody>
          <a:bodyPr>
            <a:normAutofit fontScale="85000" lnSpcReduction="10000"/>
          </a:bodyPr>
          <a:lstStyle/>
          <a:p>
            <a:pPr marL="0">
              <a:spcBef>
                <a:spcPts val="0"/>
              </a:spcBef>
            </a:pPr>
            <a:r>
              <a:rPr lang="en-US" dirty="0" smtClean="0"/>
              <a:t>SASABE, Ariz. — On a windy day in southern Arizona’s remote borderlands, Glenn </a:t>
            </a:r>
            <a:r>
              <a:rPr lang="en-US" dirty="0" err="1" smtClean="0"/>
              <a:t>Weyant</a:t>
            </a:r>
            <a:r>
              <a:rPr lang="en-US" dirty="0" smtClean="0"/>
              <a:t> had everything he needed to make music — a cello bow, a mallet and the miles-long fence dividing the United States and Mexico.</a:t>
            </a:r>
          </a:p>
          <a:p>
            <a:pPr marL="0">
              <a:spcBef>
                <a:spcPts val="0"/>
              </a:spcBef>
            </a:pPr>
            <a:r>
              <a:rPr lang="en-US" dirty="0" smtClean="0"/>
              <a:t>His method, like his music, was improvisational and low-tech: He inserted electronic equipment into an </a:t>
            </a:r>
            <a:r>
              <a:rPr lang="en-US" dirty="0" err="1" smtClean="0"/>
              <a:t>Altoids</a:t>
            </a:r>
            <a:r>
              <a:rPr lang="en-US" dirty="0" smtClean="0"/>
              <a:t> tin, turning it into a microphone. </a:t>
            </a:r>
            <a:r>
              <a:rPr lang="en-US" dirty="0" err="1" smtClean="0"/>
              <a:t>Weyant</a:t>
            </a:r>
            <a:r>
              <a:rPr lang="en-US" dirty="0" smtClean="0"/>
              <a:t> filled the tin with magnets and pressed it against the fence a few inches off the ground. Wires attached to the tin led to an amp and several effects pedals — the kind electric guitarists use — which allow him to manipulate sounds.</a:t>
            </a:r>
          </a:p>
          <a:p>
            <a:pPr marL="0">
              <a:spcBef>
                <a:spcPts val="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55626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www.youtube.com/watch?v=iGfC0eRAFG4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38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90600"/>
            <a:ext cx="7315200" cy="5257800"/>
          </a:xfrm>
        </p:spPr>
        <p:txBody>
          <a:bodyPr>
            <a:normAutofit fontScale="77500" lnSpcReduction="20000"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Desert scrub, mesquite and sun-bleached rocks would serve as his audience; sometimes they do double duty as instruments.</a:t>
            </a:r>
            <a:endParaRPr lang="en-US" dirty="0" smtClean="0"/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“Nobody thought of the border wall as possibly anything other than something to separate people,” he said. “I transform it. I play it.”</a:t>
            </a:r>
            <a:endParaRPr lang="en-US" dirty="0" smtClean="0"/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For eight years, </a:t>
            </a:r>
            <a:r>
              <a:rPr lang="en-US" dirty="0" err="1" smtClean="0">
                <a:solidFill>
                  <a:schemeClr val="tx1"/>
                </a:solidFill>
              </a:rPr>
              <a:t>Weyant</a:t>
            </a:r>
            <a:r>
              <a:rPr lang="en-US" dirty="0" smtClean="0">
                <a:solidFill>
                  <a:schemeClr val="tx1"/>
                </a:solidFill>
              </a:rPr>
              <a:t> has tapped, banged and stroked the fence to produce haunting, sometimes ethereal, sounds in a region he has called the “de facto militarized zone.” Compositions can last a minute — or more than half an hour.</a:t>
            </a:r>
            <a:endParaRPr lang="en-US" dirty="0" smtClean="0"/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“I’m a border deconstructionist,” said </a:t>
            </a:r>
            <a:r>
              <a:rPr lang="en-US" dirty="0" err="1" smtClean="0">
                <a:solidFill>
                  <a:schemeClr val="tx1"/>
                </a:solidFill>
              </a:rPr>
              <a:t>Weyant</a:t>
            </a:r>
            <a:r>
              <a:rPr lang="en-US" dirty="0" smtClean="0">
                <a:solidFill>
                  <a:schemeClr val="tx1"/>
                </a:solidFill>
              </a:rPr>
              <a:t>, a 50-year-old Tucson resident. “I want to deconstruct preconceived notions. What I’m saying is you don’t need to be afraid of the wall. You have nothing to fear</a:t>
            </a:r>
            <a:r>
              <a:rPr lang="en-US" dirty="0" smtClean="0">
                <a:solidFill>
                  <a:schemeClr val="tx1"/>
                </a:solidFill>
              </a:rPr>
              <a:t>.”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rbimg.com/img-52e9cf4d/turbine/lat-me-c1-border-patrol-fence-mkb-la0014590371-20140125/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22476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6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108" y="2286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we go from here?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soboco.org/wp-content/uploads/2012/03/carloslamadr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08" y="1371600"/>
            <a:ext cx="36576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ncroiait.files.wordpress.com/2012/02/for-profit-prison-2.jpg?w=300&amp;h=2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23550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ncroiait.files.wordpress.com/2012/02/detention-cen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162800" cy="487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7568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Immigration Detention Centers in the </a:t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States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3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immigrants Being Held Illegally by Our Government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6" name="Picture 2" descr="http://www.dadychery.org/wp-content/uploads/2012/05/Immigrants_children_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475839"/>
            <a:ext cx="3048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25782" y="6234923"/>
            <a:ext cx="5368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https://www.youtube.com/watch?v=QZUTJM435hg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4864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2"/>
              </a:rPr>
              <a:t>http://</a:t>
            </a:r>
            <a:r>
              <a:rPr lang="en-US" sz="2800" b="1" dirty="0" smtClean="0">
                <a:hlinkClick r:id="rId2"/>
              </a:rPr>
              <a:t>www.youtube.com/watch?v=lmIGeAaxfK0</a:t>
            </a:r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1026" name="Picture 2" descr="http://i1.ytimg.com/vi/lmIGeAaxfK0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osj.org.au/_uploads/_cknw/images/children%20detention%20arti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3895"/>
            <a:ext cx="2891702" cy="341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2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24432"/>
            <a:ext cx="7696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CONFINED- Immigrant Detention at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Hutto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56388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www.youtube.com/watch?v=HBCAgSCGM04</a:t>
            </a:r>
            <a:endParaRPr lang="en-US" sz="2800" dirty="0" smtClean="0"/>
          </a:p>
          <a:p>
            <a:pPr algn="ctr"/>
            <a:endParaRPr lang="en-US" sz="2800" dirty="0"/>
          </a:p>
        </p:txBody>
      </p:sp>
      <p:pic>
        <p:nvPicPr>
          <p:cNvPr id="2050" name="Picture 2" descr="http://blisted.breakthrough.tv/wp-content/uploads/2009/06/t-don-hutto-cent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70982"/>
            <a:ext cx="51435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_PRW_WGxqTbo/R89HktW1Y6I/AAAAAAAAAHY/PEMBNOVX18I/s1600/Hutto+chi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90070"/>
            <a:ext cx="289201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5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oder-texas.org/images/YSJ_Hutt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818359" cy="58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3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dshouston.files.wordpress.com/2009/03/nokidsbehindb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6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397</Words>
  <Application>Microsoft Office PowerPoint</Application>
  <PresentationFormat>On-screen Show (4:3)</PresentationFormat>
  <Paragraphs>33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Glenn Weyant plays the wall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 &amp; Rog</dc:creator>
  <cp:lastModifiedBy>MEL &amp; Rog</cp:lastModifiedBy>
  <cp:revision>3</cp:revision>
  <dcterms:created xsi:type="dcterms:W3CDTF">2014-09-03T18:03:53Z</dcterms:created>
  <dcterms:modified xsi:type="dcterms:W3CDTF">2015-10-09T19:44:25Z</dcterms:modified>
</cp:coreProperties>
</file>