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1" r:id="rId3"/>
    <p:sldId id="322" r:id="rId4"/>
    <p:sldId id="323" r:id="rId5"/>
    <p:sldId id="302" r:id="rId6"/>
    <p:sldId id="324" r:id="rId7"/>
    <p:sldId id="325" r:id="rId8"/>
    <p:sldId id="300" r:id="rId9"/>
    <p:sldId id="338" r:id="rId10"/>
    <p:sldId id="340" r:id="rId11"/>
    <p:sldId id="305" r:id="rId12"/>
    <p:sldId id="339" r:id="rId13"/>
    <p:sldId id="341" r:id="rId14"/>
    <p:sldId id="307" r:id="rId15"/>
    <p:sldId id="343" r:id="rId16"/>
    <p:sldId id="342" r:id="rId17"/>
    <p:sldId id="309" r:id="rId18"/>
    <p:sldId id="326" r:id="rId19"/>
    <p:sldId id="311" r:id="rId20"/>
    <p:sldId id="312" r:id="rId21"/>
    <p:sldId id="314" r:id="rId22"/>
    <p:sldId id="316" r:id="rId23"/>
    <p:sldId id="327" r:id="rId24"/>
    <p:sldId id="318" r:id="rId25"/>
    <p:sldId id="320" r:id="rId26"/>
    <p:sldId id="328" r:id="rId27"/>
    <p:sldId id="279" r:id="rId28"/>
    <p:sldId id="329" r:id="rId29"/>
    <p:sldId id="321" r:id="rId30"/>
    <p:sldId id="330" r:id="rId31"/>
    <p:sldId id="319" r:id="rId32"/>
    <p:sldId id="317" r:id="rId33"/>
    <p:sldId id="331" r:id="rId34"/>
    <p:sldId id="315" r:id="rId35"/>
    <p:sldId id="332" r:id="rId36"/>
    <p:sldId id="313" r:id="rId37"/>
    <p:sldId id="310" r:id="rId38"/>
    <p:sldId id="333" r:id="rId39"/>
    <p:sldId id="308" r:id="rId40"/>
    <p:sldId id="334" r:id="rId41"/>
    <p:sldId id="335" r:id="rId42"/>
    <p:sldId id="306" r:id="rId43"/>
    <p:sldId id="336" r:id="rId44"/>
    <p:sldId id="304" r:id="rId45"/>
    <p:sldId id="303" r:id="rId46"/>
    <p:sldId id="301" r:id="rId47"/>
    <p:sldId id="2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17380B-21CF-47AD-BBB2-FB4F7BD47479}"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7380B-21CF-47AD-BBB2-FB4F7BD47479}"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7380B-21CF-47AD-BBB2-FB4F7BD47479}"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7380B-21CF-47AD-BBB2-FB4F7BD47479}"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17380B-21CF-47AD-BBB2-FB4F7BD47479}"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17380B-21CF-47AD-BBB2-FB4F7BD47479}"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7380B-21CF-47AD-BBB2-FB4F7BD47479}" type="datetimeFigureOut">
              <a:rPr lang="en-US" smtClean="0"/>
              <a:pPr/>
              <a:t>5/14/2012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17380B-21CF-47AD-BBB2-FB4F7BD47479}" type="datetimeFigureOut">
              <a:rPr lang="en-US" smtClean="0"/>
              <a:pPr/>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7380B-21CF-47AD-BBB2-FB4F7BD47479}" type="datetimeFigureOut">
              <a:rPr lang="en-US" smtClean="0"/>
              <a:pPr/>
              <a:t>5/14/2012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7380B-21CF-47AD-BBB2-FB4F7BD47479}"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7380B-21CF-47AD-BBB2-FB4F7BD47479}"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8A066-EA03-4C95-B4B5-1F8CE0E81D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7380B-21CF-47AD-BBB2-FB4F7BD47479}" type="datetimeFigureOut">
              <a:rPr lang="en-US" smtClean="0"/>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A066-EA03-4C95-B4B5-1F8CE0E81D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v=vhdFXRj6szE&amp;hd=1"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0" tIns="20631"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888888"/>
                </a:solidFill>
                <a:effectLst/>
                <a:latin typeface="inherit"/>
              </a:rPr>
              <a:t>Featuring 25 drawings in charcoal, conte crayons, and pastels, this handbook pairs portraits of people who live and work along the U.S.–Mexico border with bilingual poems that have been inspired by each of the drawings. A testimony to the people of the Rio Grande Valley, these drawings and poems capture their spirit, their quest for happiness, and their struggles to overcome economic hardship. This remarkable book highlights characters such as the "young street musician," the "six-year-old street vendor," and the "wise woman with rings." Compassionate and aesthetically compelling, this record raises awareness about social and cultural issues associated with border life, such as education, literacy, and poverty, and fosters cross-cultural understanding.</a:t>
            </a:r>
            <a:endParaRPr kumimoji="0" lang="en-US" sz="800" b="0" i="0" u="none" strike="noStrike" cap="none" normalizeH="0" baseline="0" smtClean="0">
              <a:ln>
                <a:noFill/>
              </a:ln>
              <a:solidFill>
                <a:srgbClr val="000000"/>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8130" name="Rectangle 2"/>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0" tIns="20631"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888888"/>
                </a:solidFill>
                <a:effectLst/>
                <a:latin typeface="inherit"/>
              </a:rPr>
              <a:t>Featuring 25 drawings in charcoal, conte crayons, and pastels, this handbook pairs portraits of people who live and work along the U.S.–Mexico border with bilingual poems that have been inspired by each of the drawings. A testimony to the people of the Rio Grande Valley, these drawings and poems capture their spirit, their quest for happiness, and their struggles to overcome economic hardship. This remarkable book highlights characters such as the "young street musician," the "six-year-old street vendor," and the "wise woman with rings." Compassionate and aesthetically compelling, this record raises awareness about social and cultural issues associated with border life, such as education, literacy, and poverty, and fosters cross-cultural understanding.</a:t>
            </a:r>
            <a:endParaRPr kumimoji="0" lang="en-US" sz="800" b="0" i="0" u="none" strike="noStrike" cap="none" normalizeH="0" baseline="0" smtClean="0">
              <a:ln>
                <a:noFill/>
              </a:ln>
              <a:solidFill>
                <a:srgbClr val="000000"/>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3"/>
          <p:cNvSpPr/>
          <p:nvPr/>
        </p:nvSpPr>
        <p:spPr>
          <a:xfrm>
            <a:off x="1828800" y="5867400"/>
            <a:ext cx="5867400" cy="646331"/>
          </a:xfrm>
          <a:prstGeom prst="rect">
            <a:avLst/>
          </a:prstGeom>
        </p:spPr>
        <p:txBody>
          <a:bodyPr wrap="square">
            <a:spAutoFit/>
          </a:bodyPr>
          <a:lstStyle/>
          <a:p>
            <a:r>
              <a:rPr lang="en-US" dirty="0" smtClean="0">
                <a:hlinkClick r:id="rId2"/>
              </a:rPr>
              <a:t>http://</a:t>
            </a:r>
            <a:r>
              <a:rPr lang="en-US" dirty="0" smtClean="0">
                <a:hlinkClick r:id="rId2"/>
              </a:rPr>
              <a:t>www.youtube.com/watch?v=vhdFXRj6szE&amp;hd=1</a:t>
            </a:r>
            <a:endParaRPr lang="en-US" dirty="0" smtClean="0"/>
          </a:p>
          <a:p>
            <a:endParaRPr lang="en-US" dirty="0"/>
          </a:p>
        </p:txBody>
      </p:sp>
      <p:pic>
        <p:nvPicPr>
          <p:cNvPr id="5" name="Picture 5" descr="Borderlines: Drawing Border Lives / Fronteras: Dibujando las vidas fronterizas book cover"/>
          <p:cNvPicPr>
            <a:picLocks noChangeAspect="1" noChangeArrowheads="1"/>
          </p:cNvPicPr>
          <p:nvPr/>
        </p:nvPicPr>
        <p:blipFill>
          <a:blip r:embed="rId3" cstate="print"/>
          <a:srcRect/>
          <a:stretch>
            <a:fillRect/>
          </a:stretch>
        </p:blipFill>
        <p:spPr bwMode="auto">
          <a:xfrm>
            <a:off x="914400" y="228600"/>
            <a:ext cx="7239000" cy="5429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_0331.JPG"/>
          <p:cNvPicPr>
            <a:picLocks noChangeAspect="1"/>
          </p:cNvPicPr>
          <p:nvPr/>
        </p:nvPicPr>
        <p:blipFill>
          <a:blip r:embed="rId2" cstate="screen">
            <a:lum contrast="30000"/>
          </a:blip>
          <a:srcRect/>
          <a:stretch>
            <a:fillRect/>
          </a:stretch>
        </p:blipFill>
        <p:spPr>
          <a:xfrm rot="-120000">
            <a:off x="1828800" y="1219200"/>
            <a:ext cx="4876800" cy="400594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33.JPG"/>
          <p:cNvPicPr>
            <a:picLocks noChangeAspect="1"/>
          </p:cNvPicPr>
          <p:nvPr/>
        </p:nvPicPr>
        <p:blipFill>
          <a:blip r:embed="rId2" cstate="screen"/>
          <a:srcRect/>
          <a:stretch>
            <a:fillRect/>
          </a:stretch>
        </p:blipFill>
        <p:spPr>
          <a:xfrm>
            <a:off x="2819400" y="457200"/>
            <a:ext cx="3429000" cy="5105400"/>
          </a:xfrm>
          <a:prstGeom prst="rect">
            <a:avLst/>
          </a:prstGeom>
        </p:spPr>
      </p:pic>
      <p:sp>
        <p:nvSpPr>
          <p:cNvPr id="3" name="Rectangle 2"/>
          <p:cNvSpPr/>
          <p:nvPr/>
        </p:nvSpPr>
        <p:spPr>
          <a:xfrm>
            <a:off x="2819400" y="56388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34.JPG"/>
          <p:cNvPicPr>
            <a:picLocks noChangeAspect="1"/>
          </p:cNvPicPr>
          <p:nvPr/>
        </p:nvPicPr>
        <p:blipFill>
          <a:blip r:embed="rId2" cstate="screen">
            <a:lum bright="-2000" contrast="32000"/>
          </a:blip>
          <a:srcRect/>
          <a:stretch>
            <a:fillRect/>
          </a:stretch>
        </p:blipFill>
        <p:spPr>
          <a:xfrm rot="-60000">
            <a:off x="1447800" y="304800"/>
            <a:ext cx="6251030" cy="5791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35.JPG"/>
          <p:cNvPicPr>
            <a:picLocks noChangeAspect="1"/>
          </p:cNvPicPr>
          <p:nvPr/>
        </p:nvPicPr>
        <p:blipFill>
          <a:blip r:embed="rId2" cstate="screen">
            <a:lum contrast="35000"/>
          </a:blip>
          <a:srcRect/>
          <a:stretch>
            <a:fillRect/>
          </a:stretch>
        </p:blipFill>
        <p:spPr>
          <a:xfrm rot="-60000">
            <a:off x="1106905" y="1143000"/>
            <a:ext cx="6930190" cy="4114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38.JPG"/>
          <p:cNvPicPr>
            <a:picLocks noChangeAspect="1"/>
          </p:cNvPicPr>
          <p:nvPr/>
        </p:nvPicPr>
        <p:blipFill>
          <a:blip r:embed="rId2" cstate="screen"/>
          <a:srcRect/>
          <a:stretch>
            <a:fillRect/>
          </a:stretch>
        </p:blipFill>
        <p:spPr>
          <a:xfrm>
            <a:off x="1295400" y="533400"/>
            <a:ext cx="6553200" cy="4953000"/>
          </a:xfrm>
          <a:prstGeom prst="rect">
            <a:avLst/>
          </a:prstGeom>
        </p:spPr>
      </p:pic>
      <p:sp>
        <p:nvSpPr>
          <p:cNvPr id="3" name="Rectangle 2"/>
          <p:cNvSpPr/>
          <p:nvPr/>
        </p:nvSpPr>
        <p:spPr>
          <a:xfrm>
            <a:off x="3962400" y="55626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37.JPG"/>
          <p:cNvPicPr>
            <a:picLocks noChangeAspect="1"/>
          </p:cNvPicPr>
          <p:nvPr/>
        </p:nvPicPr>
        <p:blipFill>
          <a:blip r:embed="rId2" cstate="screen">
            <a:lum contrast="28000"/>
          </a:blip>
          <a:srcRect/>
          <a:stretch>
            <a:fillRect/>
          </a:stretch>
        </p:blipFill>
        <p:spPr>
          <a:xfrm rot="120000">
            <a:off x="1752599" y="304800"/>
            <a:ext cx="5674463" cy="6172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36.JPG"/>
          <p:cNvPicPr>
            <a:picLocks noChangeAspect="1"/>
          </p:cNvPicPr>
          <p:nvPr/>
        </p:nvPicPr>
        <p:blipFill>
          <a:blip r:embed="rId2" cstate="screen">
            <a:lum bright="-1000" contrast="17000"/>
          </a:blip>
          <a:srcRect/>
          <a:stretch>
            <a:fillRect/>
          </a:stretch>
        </p:blipFill>
        <p:spPr>
          <a:xfrm>
            <a:off x="1295400" y="914400"/>
            <a:ext cx="6936624" cy="4572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39.JPG"/>
          <p:cNvPicPr>
            <a:picLocks noChangeAspect="1"/>
          </p:cNvPicPr>
          <p:nvPr/>
        </p:nvPicPr>
        <p:blipFill>
          <a:blip r:embed="rId2" cstate="screen"/>
          <a:srcRect/>
          <a:stretch>
            <a:fillRect/>
          </a:stretch>
        </p:blipFill>
        <p:spPr>
          <a:xfrm>
            <a:off x="1066800" y="457200"/>
            <a:ext cx="6858000" cy="4800600"/>
          </a:xfrm>
          <a:prstGeom prst="rect">
            <a:avLst/>
          </a:prstGeom>
        </p:spPr>
      </p:pic>
      <p:sp>
        <p:nvSpPr>
          <p:cNvPr id="3" name="Rectangle 2"/>
          <p:cNvSpPr/>
          <p:nvPr/>
        </p:nvSpPr>
        <p:spPr>
          <a:xfrm>
            <a:off x="4038600" y="53340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9.JPG"/>
          <p:cNvPicPr>
            <a:picLocks noChangeAspect="1"/>
          </p:cNvPicPr>
          <p:nvPr/>
        </p:nvPicPr>
        <p:blipFill>
          <a:blip r:embed="rId2" cstate="screen">
            <a:lum bright="-5000" contrast="39000"/>
          </a:blip>
          <a:srcRect/>
          <a:stretch>
            <a:fillRect/>
          </a:stretch>
        </p:blipFill>
        <p:spPr>
          <a:xfrm rot="-60000">
            <a:off x="1905000" y="-210869"/>
            <a:ext cx="5410200" cy="706886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40.JPG"/>
          <p:cNvPicPr>
            <a:picLocks noChangeAspect="1"/>
          </p:cNvPicPr>
          <p:nvPr/>
        </p:nvPicPr>
        <p:blipFill>
          <a:blip r:embed="rId2" cstate="screen"/>
          <a:srcRect/>
          <a:stretch>
            <a:fillRect/>
          </a:stretch>
        </p:blipFill>
        <p:spPr>
          <a:xfrm>
            <a:off x="1219200" y="381000"/>
            <a:ext cx="6781800" cy="5029200"/>
          </a:xfrm>
          <a:prstGeom prst="rect">
            <a:avLst/>
          </a:prstGeom>
        </p:spPr>
      </p:pic>
      <p:sp>
        <p:nvSpPr>
          <p:cNvPr id="3" name="Rectangle 2"/>
          <p:cNvSpPr/>
          <p:nvPr/>
        </p:nvSpPr>
        <p:spPr>
          <a:xfrm>
            <a:off x="4114800" y="55626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16.JPG"/>
          <p:cNvPicPr>
            <a:picLocks noChangeAspect="1"/>
          </p:cNvPicPr>
          <p:nvPr/>
        </p:nvPicPr>
        <p:blipFill>
          <a:blip r:embed="rId2" cstate="screen">
            <a:grayscl/>
            <a:lum bright="18000" contrast="36000"/>
          </a:blip>
          <a:srcRect/>
          <a:stretch>
            <a:fillRect/>
          </a:stretch>
        </p:blipFill>
        <p:spPr>
          <a:xfrm>
            <a:off x="381000" y="152400"/>
            <a:ext cx="4191000" cy="6530163"/>
          </a:xfrm>
          <a:prstGeom prst="rect">
            <a:avLst/>
          </a:prstGeom>
        </p:spPr>
      </p:pic>
      <p:sp>
        <p:nvSpPr>
          <p:cNvPr id="3" name="Rectangle 2"/>
          <p:cNvSpPr/>
          <p:nvPr/>
        </p:nvSpPr>
        <p:spPr>
          <a:xfrm>
            <a:off x="4648200" y="62484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41.JPG"/>
          <p:cNvPicPr>
            <a:picLocks noChangeAspect="1"/>
          </p:cNvPicPr>
          <p:nvPr/>
        </p:nvPicPr>
        <p:blipFill>
          <a:blip r:embed="rId2" cstate="screen"/>
          <a:srcRect/>
          <a:stretch>
            <a:fillRect/>
          </a:stretch>
        </p:blipFill>
        <p:spPr>
          <a:xfrm>
            <a:off x="2362200" y="152400"/>
            <a:ext cx="4648200" cy="6071118"/>
          </a:xfrm>
          <a:prstGeom prst="rect">
            <a:avLst/>
          </a:prstGeom>
        </p:spPr>
      </p:pic>
      <p:sp>
        <p:nvSpPr>
          <p:cNvPr id="3" name="Rectangle 2"/>
          <p:cNvSpPr/>
          <p:nvPr/>
        </p:nvSpPr>
        <p:spPr>
          <a:xfrm>
            <a:off x="3124200" y="62484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42.JPG"/>
          <p:cNvPicPr>
            <a:picLocks noChangeAspect="1"/>
          </p:cNvPicPr>
          <p:nvPr/>
        </p:nvPicPr>
        <p:blipFill>
          <a:blip r:embed="rId2" cstate="screen"/>
          <a:srcRect/>
          <a:stretch>
            <a:fillRect/>
          </a:stretch>
        </p:blipFill>
        <p:spPr>
          <a:xfrm>
            <a:off x="2590800" y="381000"/>
            <a:ext cx="4038600" cy="5562600"/>
          </a:xfrm>
          <a:prstGeom prst="rect">
            <a:avLst/>
          </a:prstGeom>
        </p:spPr>
      </p:pic>
      <p:sp>
        <p:nvSpPr>
          <p:cNvPr id="3" name="Rectangle 2"/>
          <p:cNvSpPr/>
          <p:nvPr/>
        </p:nvSpPr>
        <p:spPr>
          <a:xfrm>
            <a:off x="2743200" y="60198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43.JPG"/>
          <p:cNvPicPr>
            <a:picLocks noChangeAspect="1"/>
          </p:cNvPicPr>
          <p:nvPr/>
        </p:nvPicPr>
        <p:blipFill>
          <a:blip r:embed="rId2" cstate="screen"/>
          <a:srcRect/>
          <a:stretch>
            <a:fillRect/>
          </a:stretch>
        </p:blipFill>
        <p:spPr>
          <a:xfrm>
            <a:off x="1600200" y="990600"/>
            <a:ext cx="5867400" cy="4572000"/>
          </a:xfrm>
          <a:prstGeom prst="rect">
            <a:avLst/>
          </a:prstGeom>
        </p:spPr>
      </p:pic>
      <p:sp>
        <p:nvSpPr>
          <p:cNvPr id="3" name="Rectangle 2"/>
          <p:cNvSpPr/>
          <p:nvPr/>
        </p:nvSpPr>
        <p:spPr>
          <a:xfrm>
            <a:off x="3581400" y="56388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8.JPG"/>
          <p:cNvPicPr>
            <a:picLocks noChangeAspect="1"/>
          </p:cNvPicPr>
          <p:nvPr/>
        </p:nvPicPr>
        <p:blipFill>
          <a:blip r:embed="rId2" cstate="screen">
            <a:lum bright="-5000" contrast="35000"/>
          </a:blip>
          <a:srcRect/>
          <a:stretch>
            <a:fillRect/>
          </a:stretch>
        </p:blipFill>
        <p:spPr>
          <a:xfrm rot="-60000">
            <a:off x="1683718" y="369970"/>
            <a:ext cx="5410200" cy="607325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44.JPG"/>
          <p:cNvPicPr>
            <a:picLocks noChangeAspect="1"/>
          </p:cNvPicPr>
          <p:nvPr/>
        </p:nvPicPr>
        <p:blipFill>
          <a:blip r:embed="rId2" cstate="screen"/>
          <a:srcRect/>
          <a:stretch>
            <a:fillRect/>
          </a:stretch>
        </p:blipFill>
        <p:spPr>
          <a:xfrm>
            <a:off x="2514600" y="228600"/>
            <a:ext cx="3962400" cy="5486400"/>
          </a:xfrm>
          <a:prstGeom prst="rect">
            <a:avLst/>
          </a:prstGeom>
        </p:spPr>
      </p:pic>
      <p:sp>
        <p:nvSpPr>
          <p:cNvPr id="5" name="Rectangle 4"/>
          <p:cNvSpPr/>
          <p:nvPr/>
        </p:nvSpPr>
        <p:spPr>
          <a:xfrm>
            <a:off x="2590800" y="57912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45.JPG"/>
          <p:cNvPicPr>
            <a:picLocks noChangeAspect="1"/>
          </p:cNvPicPr>
          <p:nvPr/>
        </p:nvPicPr>
        <p:blipFill>
          <a:blip r:embed="rId2" cstate="screen"/>
          <a:srcRect/>
          <a:stretch>
            <a:fillRect/>
          </a:stretch>
        </p:blipFill>
        <p:spPr>
          <a:xfrm>
            <a:off x="2438400" y="304800"/>
            <a:ext cx="4191000" cy="5562600"/>
          </a:xfrm>
          <a:prstGeom prst="rect">
            <a:avLst/>
          </a:prstGeom>
        </p:spPr>
      </p:pic>
      <p:sp>
        <p:nvSpPr>
          <p:cNvPr id="5" name="Rectangle 4"/>
          <p:cNvSpPr/>
          <p:nvPr/>
        </p:nvSpPr>
        <p:spPr>
          <a:xfrm>
            <a:off x="2743200" y="59436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7.JPG"/>
          <p:cNvPicPr>
            <a:picLocks noChangeAspect="1"/>
          </p:cNvPicPr>
          <p:nvPr/>
        </p:nvPicPr>
        <p:blipFill>
          <a:blip r:embed="rId2" cstate="screen">
            <a:lum bright="-3000" contrast="33000"/>
          </a:blip>
          <a:srcRect/>
          <a:stretch>
            <a:fillRect/>
          </a:stretch>
        </p:blipFill>
        <p:spPr>
          <a:xfrm rot="-60000">
            <a:off x="1752600" y="762000"/>
            <a:ext cx="5410200" cy="5410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46.JPG"/>
          <p:cNvPicPr>
            <a:picLocks noChangeAspect="1"/>
          </p:cNvPicPr>
          <p:nvPr/>
        </p:nvPicPr>
        <p:blipFill>
          <a:blip r:embed="rId2" cstate="screen"/>
          <a:srcRect/>
          <a:stretch>
            <a:fillRect/>
          </a:stretch>
        </p:blipFill>
        <p:spPr>
          <a:xfrm>
            <a:off x="2590800" y="228600"/>
            <a:ext cx="3962400" cy="5410200"/>
          </a:xfrm>
          <a:prstGeom prst="rect">
            <a:avLst/>
          </a:prstGeom>
        </p:spPr>
      </p:pic>
      <p:sp>
        <p:nvSpPr>
          <p:cNvPr id="5" name="Rectangle 4"/>
          <p:cNvSpPr/>
          <p:nvPr/>
        </p:nvSpPr>
        <p:spPr>
          <a:xfrm>
            <a:off x="2667000" y="57150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6.JPG"/>
          <p:cNvPicPr>
            <a:picLocks noChangeAspect="1"/>
          </p:cNvPicPr>
          <p:nvPr/>
        </p:nvPicPr>
        <p:blipFill>
          <a:blip r:embed="rId2" cstate="screen">
            <a:lum bright="2000" contrast="28000"/>
          </a:blip>
          <a:srcRect/>
          <a:stretch>
            <a:fillRect/>
          </a:stretch>
        </p:blipFill>
        <p:spPr>
          <a:xfrm rot="-60000">
            <a:off x="2438400" y="381000"/>
            <a:ext cx="4419600" cy="607325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47.JPG"/>
          <p:cNvPicPr>
            <a:picLocks noChangeAspect="1"/>
          </p:cNvPicPr>
          <p:nvPr/>
        </p:nvPicPr>
        <p:blipFill>
          <a:blip r:embed="rId2" cstate="screen"/>
          <a:srcRect/>
          <a:stretch>
            <a:fillRect/>
          </a:stretch>
        </p:blipFill>
        <p:spPr>
          <a:xfrm>
            <a:off x="1524000" y="685800"/>
            <a:ext cx="6096000" cy="4648200"/>
          </a:xfrm>
          <a:prstGeom prst="rect">
            <a:avLst/>
          </a:prstGeom>
        </p:spPr>
      </p:pic>
      <p:sp>
        <p:nvSpPr>
          <p:cNvPr id="5" name="Rectangle 4"/>
          <p:cNvSpPr/>
          <p:nvPr/>
        </p:nvSpPr>
        <p:spPr>
          <a:xfrm>
            <a:off x="3733800" y="54102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18.JPG"/>
          <p:cNvPicPr>
            <a:picLocks noChangeAspect="1"/>
          </p:cNvPicPr>
          <p:nvPr/>
        </p:nvPicPr>
        <p:blipFill>
          <a:blip r:embed="rId2" cstate="screen">
            <a:lum bright="-2000" contrast="14000"/>
          </a:blip>
          <a:srcRect/>
          <a:stretch>
            <a:fillRect/>
          </a:stretch>
        </p:blipFill>
        <p:spPr>
          <a:xfrm>
            <a:off x="1524000" y="685800"/>
            <a:ext cx="5486400" cy="501782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5.JPG"/>
          <p:cNvPicPr>
            <a:picLocks noChangeAspect="1"/>
          </p:cNvPicPr>
          <p:nvPr/>
        </p:nvPicPr>
        <p:blipFill>
          <a:blip r:embed="rId2" cstate="screen">
            <a:lum contrast="25000"/>
          </a:blip>
          <a:srcRect/>
          <a:stretch>
            <a:fillRect/>
          </a:stretch>
        </p:blipFill>
        <p:spPr>
          <a:xfrm rot="-60000">
            <a:off x="1524000" y="533400"/>
            <a:ext cx="5969225" cy="532262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48.JPG"/>
          <p:cNvPicPr>
            <a:picLocks noChangeAspect="1"/>
          </p:cNvPicPr>
          <p:nvPr/>
        </p:nvPicPr>
        <p:blipFill>
          <a:blip r:embed="rId2" cstate="screen">
            <a:lum bright="-2000" contrast="20000"/>
          </a:blip>
          <a:srcRect/>
          <a:stretch>
            <a:fillRect/>
          </a:stretch>
        </p:blipFill>
        <p:spPr>
          <a:xfrm>
            <a:off x="1295400" y="685800"/>
            <a:ext cx="6096000" cy="4495800"/>
          </a:xfrm>
          <a:prstGeom prst="rect">
            <a:avLst/>
          </a:prstGeom>
        </p:spPr>
      </p:pic>
      <p:sp>
        <p:nvSpPr>
          <p:cNvPr id="5" name="Rectangle 4"/>
          <p:cNvSpPr/>
          <p:nvPr/>
        </p:nvSpPr>
        <p:spPr>
          <a:xfrm>
            <a:off x="3505200" y="52578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49.JPG"/>
          <p:cNvPicPr>
            <a:picLocks noChangeAspect="1"/>
          </p:cNvPicPr>
          <p:nvPr/>
        </p:nvPicPr>
        <p:blipFill>
          <a:blip r:embed="rId2" cstate="screen"/>
          <a:srcRect/>
          <a:stretch>
            <a:fillRect/>
          </a:stretch>
        </p:blipFill>
        <p:spPr>
          <a:xfrm>
            <a:off x="2133600" y="381000"/>
            <a:ext cx="4191000" cy="5486400"/>
          </a:xfrm>
          <a:prstGeom prst="rect">
            <a:avLst/>
          </a:prstGeom>
        </p:spPr>
      </p:pic>
      <p:sp>
        <p:nvSpPr>
          <p:cNvPr id="5" name="Rectangle 4"/>
          <p:cNvSpPr/>
          <p:nvPr/>
        </p:nvSpPr>
        <p:spPr>
          <a:xfrm>
            <a:off x="2438400" y="59436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4.JPG"/>
          <p:cNvPicPr>
            <a:picLocks noChangeAspect="1"/>
          </p:cNvPicPr>
          <p:nvPr/>
        </p:nvPicPr>
        <p:blipFill>
          <a:blip r:embed="rId2" cstate="screen">
            <a:lum bright="-1000" contrast="25000"/>
          </a:blip>
          <a:srcRect/>
          <a:stretch>
            <a:fillRect/>
          </a:stretch>
        </p:blipFill>
        <p:spPr>
          <a:xfrm>
            <a:off x="2514600" y="304800"/>
            <a:ext cx="4343400" cy="6073254"/>
          </a:xfrm>
          <a:prstGeom prst="rect">
            <a:avLst/>
          </a:prstGeom>
          <a:solidFill>
            <a:srgbClr val="FFFFFF">
              <a:shade val="85000"/>
            </a:srgbClr>
          </a:solidFill>
          <a:ln w="190500" cap="rnd">
            <a:noFill/>
          </a:ln>
          <a:effectLst>
            <a:outerShdw blurRad="50000" algn="tl" rotWithShape="0">
              <a:srgbClr val="000000">
                <a:alpha val="41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50.JPG"/>
          <p:cNvPicPr>
            <a:picLocks noChangeAspect="1"/>
          </p:cNvPicPr>
          <p:nvPr/>
        </p:nvPicPr>
        <p:blipFill>
          <a:blip r:embed="rId2" cstate="screen"/>
          <a:srcRect/>
          <a:stretch>
            <a:fillRect/>
          </a:stretch>
        </p:blipFill>
        <p:spPr>
          <a:xfrm>
            <a:off x="2438400" y="304800"/>
            <a:ext cx="3657600" cy="5334000"/>
          </a:xfrm>
          <a:prstGeom prst="rect">
            <a:avLst/>
          </a:prstGeom>
        </p:spPr>
      </p:pic>
      <p:sp>
        <p:nvSpPr>
          <p:cNvPr id="5" name="Rectangle 4"/>
          <p:cNvSpPr/>
          <p:nvPr/>
        </p:nvSpPr>
        <p:spPr>
          <a:xfrm>
            <a:off x="2362200" y="57150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3.JPG"/>
          <p:cNvPicPr>
            <a:picLocks noChangeAspect="1"/>
          </p:cNvPicPr>
          <p:nvPr/>
        </p:nvPicPr>
        <p:blipFill>
          <a:blip r:embed="rId2" cstate="screen">
            <a:lum bright="5000" contrast="12000"/>
          </a:blip>
          <a:srcRect/>
          <a:stretch>
            <a:fillRect/>
          </a:stretch>
        </p:blipFill>
        <p:spPr>
          <a:xfrm>
            <a:off x="2209800" y="304800"/>
            <a:ext cx="4800600" cy="607325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51.JPG"/>
          <p:cNvPicPr>
            <a:picLocks noChangeAspect="1"/>
          </p:cNvPicPr>
          <p:nvPr/>
        </p:nvPicPr>
        <p:blipFill>
          <a:blip r:embed="rId2" cstate="screen"/>
          <a:srcRect/>
          <a:stretch>
            <a:fillRect/>
          </a:stretch>
        </p:blipFill>
        <p:spPr>
          <a:xfrm>
            <a:off x="2209800" y="381000"/>
            <a:ext cx="4236983" cy="5715000"/>
          </a:xfrm>
          <a:prstGeom prst="rect">
            <a:avLst/>
          </a:prstGeom>
        </p:spPr>
      </p:pic>
      <p:sp>
        <p:nvSpPr>
          <p:cNvPr id="5" name="Rectangle 4"/>
          <p:cNvSpPr/>
          <p:nvPr/>
        </p:nvSpPr>
        <p:spPr>
          <a:xfrm>
            <a:off x="2590800" y="61722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0352.JPG"/>
          <p:cNvPicPr>
            <a:picLocks noGrp="1" noChangeAspect="1"/>
          </p:cNvPicPr>
          <p:nvPr>
            <p:ph idx="4294967295"/>
          </p:nvPr>
        </p:nvPicPr>
        <p:blipFill>
          <a:blip r:embed="rId2" cstate="screen"/>
          <a:srcRect/>
          <a:stretch>
            <a:fillRect/>
          </a:stretch>
        </p:blipFill>
        <p:spPr>
          <a:xfrm>
            <a:off x="1066800" y="685800"/>
            <a:ext cx="6858000" cy="5257800"/>
          </a:xfrm>
        </p:spPr>
      </p:pic>
      <p:sp>
        <p:nvSpPr>
          <p:cNvPr id="5" name="Rectangle 4"/>
          <p:cNvSpPr/>
          <p:nvPr/>
        </p:nvSpPr>
        <p:spPr>
          <a:xfrm>
            <a:off x="4038600" y="60198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2.JPG"/>
          <p:cNvPicPr>
            <a:picLocks noChangeAspect="1"/>
          </p:cNvPicPr>
          <p:nvPr/>
        </p:nvPicPr>
        <p:blipFill>
          <a:blip r:embed="rId2" cstate="screen">
            <a:lum bright="-2000" contrast="22000"/>
          </a:blip>
          <a:srcRect/>
          <a:stretch>
            <a:fillRect/>
          </a:stretch>
        </p:blipFill>
        <p:spPr>
          <a:xfrm>
            <a:off x="1447800" y="457200"/>
            <a:ext cx="5590018" cy="5486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53.JPG"/>
          <p:cNvPicPr>
            <a:picLocks noChangeAspect="1"/>
          </p:cNvPicPr>
          <p:nvPr/>
        </p:nvPicPr>
        <p:blipFill>
          <a:blip r:embed="rId2" cstate="screen"/>
          <a:srcRect/>
          <a:stretch>
            <a:fillRect/>
          </a:stretch>
        </p:blipFill>
        <p:spPr>
          <a:xfrm>
            <a:off x="1295400" y="990600"/>
            <a:ext cx="6172200" cy="4648200"/>
          </a:xfrm>
          <a:prstGeom prst="rect">
            <a:avLst/>
          </a:prstGeom>
        </p:spPr>
      </p:pic>
      <p:sp>
        <p:nvSpPr>
          <p:cNvPr id="5" name="Rectangle 4"/>
          <p:cNvSpPr/>
          <p:nvPr/>
        </p:nvSpPr>
        <p:spPr>
          <a:xfrm>
            <a:off x="3581400" y="57150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23.JPG"/>
          <p:cNvPicPr>
            <a:picLocks noChangeAspect="1"/>
          </p:cNvPicPr>
          <p:nvPr/>
        </p:nvPicPr>
        <p:blipFill>
          <a:blip r:embed="rId2" cstate="screen">
            <a:lum bright="1000" contrast="17000"/>
          </a:blip>
          <a:srcRect/>
          <a:stretch>
            <a:fillRect/>
          </a:stretch>
        </p:blipFill>
        <p:spPr>
          <a:xfrm>
            <a:off x="1066800" y="1219200"/>
            <a:ext cx="7010400" cy="425582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0.JPG"/>
          <p:cNvPicPr>
            <a:picLocks noChangeAspect="1"/>
          </p:cNvPicPr>
          <p:nvPr/>
        </p:nvPicPr>
        <p:blipFill>
          <a:blip r:embed="rId2" cstate="screen">
            <a:lum bright="4000" contrast="12000"/>
          </a:blip>
          <a:srcRect/>
          <a:stretch>
            <a:fillRect/>
          </a:stretch>
        </p:blipFill>
        <p:spPr>
          <a:xfrm rot="-60000">
            <a:off x="990600" y="381000"/>
            <a:ext cx="6426984" cy="577982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1.JPG"/>
          <p:cNvPicPr>
            <a:picLocks noChangeAspect="1"/>
          </p:cNvPicPr>
          <p:nvPr/>
        </p:nvPicPr>
        <p:blipFill>
          <a:blip r:embed="rId2" cstate="screen">
            <a:lum bright="3000" contrast="15000"/>
          </a:blip>
          <a:srcRect/>
          <a:stretch>
            <a:fillRect/>
          </a:stretch>
        </p:blipFill>
        <p:spPr>
          <a:xfrm>
            <a:off x="1905000" y="1143000"/>
            <a:ext cx="5791200" cy="425582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54.JPG"/>
          <p:cNvPicPr>
            <a:picLocks noChangeAspect="1"/>
          </p:cNvPicPr>
          <p:nvPr/>
        </p:nvPicPr>
        <p:blipFill>
          <a:blip r:embed="rId2" cstate="screen"/>
          <a:srcRect/>
          <a:stretch>
            <a:fillRect/>
          </a:stretch>
        </p:blipFill>
        <p:spPr>
          <a:xfrm>
            <a:off x="2590800" y="762000"/>
            <a:ext cx="3886200" cy="5334000"/>
          </a:xfrm>
          <a:prstGeom prst="rect">
            <a:avLst/>
          </a:prstGeom>
        </p:spPr>
      </p:pic>
      <p:sp>
        <p:nvSpPr>
          <p:cNvPr id="5" name="Rectangle 4"/>
          <p:cNvSpPr/>
          <p:nvPr/>
        </p:nvSpPr>
        <p:spPr>
          <a:xfrm>
            <a:off x="2590800" y="61722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_0359.JPG"/>
          <p:cNvPicPr>
            <a:picLocks noChangeAspect="1"/>
          </p:cNvPicPr>
          <p:nvPr/>
        </p:nvPicPr>
        <p:blipFill>
          <a:blip r:embed="rId2" cstate="screen">
            <a:lum contrast="27000"/>
          </a:blip>
          <a:srcRect/>
          <a:stretch>
            <a:fillRect/>
          </a:stretch>
        </p:blipFill>
        <p:spPr>
          <a:xfrm>
            <a:off x="2667000" y="381000"/>
            <a:ext cx="4267200" cy="607325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55.JPG"/>
          <p:cNvPicPr>
            <a:picLocks noChangeAspect="1"/>
          </p:cNvPicPr>
          <p:nvPr/>
        </p:nvPicPr>
        <p:blipFill>
          <a:blip r:embed="rId2" cstate="screen"/>
          <a:srcRect/>
          <a:stretch>
            <a:fillRect/>
          </a:stretch>
        </p:blipFill>
        <p:spPr>
          <a:xfrm>
            <a:off x="990600" y="609600"/>
            <a:ext cx="7082852" cy="5334000"/>
          </a:xfrm>
          <a:prstGeom prst="rect">
            <a:avLst/>
          </a:prstGeom>
        </p:spPr>
      </p:pic>
      <p:sp>
        <p:nvSpPr>
          <p:cNvPr id="5" name="Rectangle 4"/>
          <p:cNvSpPr/>
          <p:nvPr/>
        </p:nvSpPr>
        <p:spPr>
          <a:xfrm>
            <a:off x="4191000" y="60198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56.JPG"/>
          <p:cNvPicPr>
            <a:picLocks noChangeAspect="1"/>
          </p:cNvPicPr>
          <p:nvPr/>
        </p:nvPicPr>
        <p:blipFill>
          <a:blip r:embed="rId2" cstate="screen"/>
          <a:srcRect/>
          <a:stretch>
            <a:fillRect/>
          </a:stretch>
        </p:blipFill>
        <p:spPr>
          <a:xfrm>
            <a:off x="1371600" y="1143000"/>
            <a:ext cx="6172200" cy="4495800"/>
          </a:xfrm>
          <a:prstGeom prst="rect">
            <a:avLst/>
          </a:prstGeom>
        </p:spPr>
      </p:pic>
      <p:sp>
        <p:nvSpPr>
          <p:cNvPr id="5" name="Rectangle 4"/>
          <p:cNvSpPr/>
          <p:nvPr/>
        </p:nvSpPr>
        <p:spPr>
          <a:xfrm>
            <a:off x="3657600" y="57150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57.JPG"/>
          <p:cNvPicPr>
            <a:picLocks noChangeAspect="1"/>
          </p:cNvPicPr>
          <p:nvPr/>
        </p:nvPicPr>
        <p:blipFill>
          <a:blip r:embed="rId2" cstate="screen"/>
          <a:srcRect/>
          <a:stretch>
            <a:fillRect/>
          </a:stretch>
        </p:blipFill>
        <p:spPr>
          <a:xfrm>
            <a:off x="1036319" y="609600"/>
            <a:ext cx="7001691" cy="5105400"/>
          </a:xfrm>
          <a:prstGeom prst="rect">
            <a:avLst/>
          </a:prstGeom>
        </p:spPr>
      </p:pic>
      <p:sp>
        <p:nvSpPr>
          <p:cNvPr id="5" name="Rectangle 4"/>
          <p:cNvSpPr/>
          <p:nvPr/>
        </p:nvSpPr>
        <p:spPr>
          <a:xfrm>
            <a:off x="4191000" y="57912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58.JPG"/>
          <p:cNvPicPr>
            <a:picLocks noChangeAspect="1"/>
          </p:cNvPicPr>
          <p:nvPr/>
        </p:nvPicPr>
        <p:blipFill>
          <a:blip r:embed="rId2" cstate="screen"/>
          <a:srcRect/>
          <a:stretch>
            <a:fillRect/>
          </a:stretch>
        </p:blipFill>
        <p:spPr>
          <a:xfrm>
            <a:off x="1676400" y="381001"/>
            <a:ext cx="5334000" cy="5744308"/>
          </a:xfrm>
          <a:prstGeom prst="rect">
            <a:avLst/>
          </a:prstGeom>
        </p:spPr>
      </p:pic>
      <p:sp>
        <p:nvSpPr>
          <p:cNvPr id="5" name="Rectangle 4"/>
          <p:cNvSpPr/>
          <p:nvPr/>
        </p:nvSpPr>
        <p:spPr>
          <a:xfrm>
            <a:off x="3124200" y="61722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26.JPG"/>
          <p:cNvPicPr>
            <a:picLocks noChangeAspect="1"/>
          </p:cNvPicPr>
          <p:nvPr/>
        </p:nvPicPr>
        <p:blipFill>
          <a:blip r:embed="rId2" cstate="screen"/>
          <a:srcRect/>
          <a:stretch>
            <a:fillRect/>
          </a:stretch>
        </p:blipFill>
        <p:spPr>
          <a:xfrm>
            <a:off x="1066800" y="304800"/>
            <a:ext cx="7086600" cy="5486400"/>
          </a:xfrm>
          <a:prstGeom prst="rect">
            <a:avLst/>
          </a:prstGeom>
        </p:spPr>
      </p:pic>
      <p:sp>
        <p:nvSpPr>
          <p:cNvPr id="3" name="Rectangle 2"/>
          <p:cNvSpPr/>
          <p:nvPr/>
        </p:nvSpPr>
        <p:spPr>
          <a:xfrm>
            <a:off x="4267200" y="58674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24.JPG"/>
          <p:cNvPicPr>
            <a:picLocks noChangeAspect="1"/>
          </p:cNvPicPr>
          <p:nvPr/>
        </p:nvPicPr>
        <p:blipFill>
          <a:blip r:embed="rId2" cstate="screen">
            <a:lum bright="-2000" contrast="24000"/>
          </a:blip>
          <a:srcRect/>
          <a:stretch>
            <a:fillRect/>
          </a:stretch>
        </p:blipFill>
        <p:spPr>
          <a:xfrm>
            <a:off x="2362200" y="0"/>
            <a:ext cx="4876800" cy="60732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25.JPG"/>
          <p:cNvPicPr>
            <a:picLocks noChangeAspect="1"/>
          </p:cNvPicPr>
          <p:nvPr/>
        </p:nvPicPr>
        <p:blipFill>
          <a:blip r:embed="rId2" cstate="screen">
            <a:lum bright="-1000" contrast="22000"/>
          </a:blip>
          <a:srcRect/>
          <a:stretch>
            <a:fillRect/>
          </a:stretch>
        </p:blipFill>
        <p:spPr>
          <a:xfrm>
            <a:off x="2209800" y="1066800"/>
            <a:ext cx="4648200" cy="44844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28.JPG"/>
          <p:cNvPicPr>
            <a:picLocks noChangeAspect="1"/>
          </p:cNvPicPr>
          <p:nvPr/>
        </p:nvPicPr>
        <p:blipFill>
          <a:blip r:embed="rId2" cstate="screen"/>
          <a:srcRect/>
          <a:stretch>
            <a:fillRect/>
          </a:stretch>
        </p:blipFill>
        <p:spPr>
          <a:xfrm>
            <a:off x="1219200" y="457200"/>
            <a:ext cx="6629400" cy="4648200"/>
          </a:xfrm>
          <a:prstGeom prst="rect">
            <a:avLst/>
          </a:prstGeom>
        </p:spPr>
      </p:pic>
      <p:sp>
        <p:nvSpPr>
          <p:cNvPr id="3" name="Rectangle 2"/>
          <p:cNvSpPr/>
          <p:nvPr/>
        </p:nvSpPr>
        <p:spPr>
          <a:xfrm>
            <a:off x="3962400" y="5181600"/>
            <a:ext cx="3886200" cy="430887"/>
          </a:xfrm>
          <a:prstGeom prst="rect">
            <a:avLst/>
          </a:prstGeom>
        </p:spPr>
        <p:txBody>
          <a:bodyPr wrap="square">
            <a:spAutoFit/>
          </a:bodyPr>
          <a:lstStyle/>
          <a:p>
            <a:r>
              <a:rPr lang="en-US" sz="1100" dirty="0" smtClean="0"/>
              <a:t>Borderlines: Drawing Border Lives</a:t>
            </a:r>
            <a:br>
              <a:rPr lang="en-US" sz="1100" dirty="0" smtClean="0"/>
            </a:br>
            <a:r>
              <a:rPr lang="en-US" sz="1100" dirty="0" smtClean="0"/>
              <a:t>Copyrighted © 2010 by Steven P Schneider and </a:t>
            </a:r>
            <a:r>
              <a:rPr lang="en-US" sz="1100" dirty="0" err="1" smtClean="0"/>
              <a:t>Reetka</a:t>
            </a:r>
            <a:r>
              <a:rPr lang="en-US" sz="1100" dirty="0" smtClean="0"/>
              <a:t> Schneider</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30.JPG"/>
          <p:cNvPicPr>
            <a:picLocks noChangeAspect="1"/>
          </p:cNvPicPr>
          <p:nvPr/>
        </p:nvPicPr>
        <p:blipFill>
          <a:blip r:embed="rId2" cstate="screen">
            <a:lum contrast="28000"/>
          </a:blip>
          <a:srcRect/>
          <a:stretch>
            <a:fillRect/>
          </a:stretch>
        </p:blipFill>
        <p:spPr>
          <a:xfrm rot="-60000">
            <a:off x="2057400" y="228600"/>
            <a:ext cx="4419600" cy="5943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394</Words>
  <Application>Microsoft Office PowerPoint</Application>
  <PresentationFormat>On-screen Show (4:3)</PresentationFormat>
  <Paragraphs>28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Cram</dc:creator>
  <cp:lastModifiedBy>Roger Cram</cp:lastModifiedBy>
  <cp:revision>24</cp:revision>
  <dcterms:created xsi:type="dcterms:W3CDTF">2012-05-13T21:34:05Z</dcterms:created>
  <dcterms:modified xsi:type="dcterms:W3CDTF">2012-05-14T16:18:13Z</dcterms:modified>
</cp:coreProperties>
</file>